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8803600" cy="51117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Shape 10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2160270" y="8367320"/>
            <a:ext cx="24483061" cy="17799779"/>
          </a:xfrm>
          <a:prstGeom prst="rect">
            <a:avLst/>
          </a:prstGeom>
        </p:spPr>
        <p:txBody>
          <a:bodyPr anchor="b"/>
          <a:lstStyle>
            <a:lvl1pPr algn="ctr">
              <a:defRPr sz="189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3600450" y="26853526"/>
            <a:ext cx="21602700" cy="1234386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7500"/>
            </a:lvl1pPr>
            <a:lvl2pPr marL="0" indent="1440180" algn="ctr">
              <a:buSzTx/>
              <a:buFontTx/>
              <a:buNone/>
              <a:defRPr sz="7500"/>
            </a:lvl2pPr>
            <a:lvl3pPr marL="0" indent="2880360" algn="ctr">
              <a:buSzTx/>
              <a:buFontTx/>
              <a:buNone/>
              <a:defRPr sz="7500"/>
            </a:lvl3pPr>
            <a:lvl4pPr marL="0" indent="4320540" algn="ctr">
              <a:buSzTx/>
              <a:buFontTx/>
              <a:buNone/>
              <a:defRPr sz="7500"/>
            </a:lvl4pPr>
            <a:lvl5pPr marL="0" indent="5760720" algn="ctr">
              <a:buSzTx/>
              <a:buFontTx/>
              <a:buNone/>
              <a:defRPr sz="7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xfrm>
            <a:off x="2160588" y="15882939"/>
            <a:ext cx="24480838" cy="109569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1965246" y="12746266"/>
            <a:ext cx="24843107" cy="21267420"/>
          </a:xfrm>
          <a:prstGeom prst="rect">
            <a:avLst/>
          </a:prstGeom>
        </p:spPr>
        <p:txBody>
          <a:bodyPr anchor="b"/>
          <a:lstStyle>
            <a:lvl1pPr>
              <a:defRPr sz="189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1965246" y="34214882"/>
            <a:ext cx="24843107" cy="1118403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7500"/>
            </a:lvl1pPr>
            <a:lvl2pPr marL="0" indent="1440180">
              <a:buSzTx/>
              <a:buFontTx/>
              <a:buNone/>
              <a:defRPr sz="7500"/>
            </a:lvl2pPr>
            <a:lvl3pPr marL="0" indent="2880360">
              <a:buSzTx/>
              <a:buFontTx/>
              <a:buNone/>
              <a:defRPr sz="7500"/>
            </a:lvl3pPr>
            <a:lvl4pPr marL="0" indent="4320540">
              <a:buSzTx/>
              <a:buFontTx/>
              <a:buNone/>
              <a:defRPr sz="7500"/>
            </a:lvl4pPr>
            <a:lvl5pPr marL="0" indent="5760720">
              <a:buSzTx/>
              <a:buFontTx/>
              <a:buNone/>
              <a:defRPr sz="7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1980247" y="13610203"/>
            <a:ext cx="12241532" cy="3243963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1983999" y="2722052"/>
            <a:ext cx="24843106" cy="98821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984001" y="12533225"/>
            <a:ext cx="12185272" cy="614234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7500"/>
            </a:lvl1pPr>
            <a:lvl2pPr marL="0" indent="1440180">
              <a:buSzTx/>
              <a:buFontTx/>
              <a:buNone/>
              <a:defRPr b="1" sz="7500"/>
            </a:lvl2pPr>
            <a:lvl3pPr marL="0" indent="2880360">
              <a:buSzTx/>
              <a:buFontTx/>
              <a:buNone/>
              <a:defRPr b="1" sz="7500"/>
            </a:lvl3pPr>
            <a:lvl4pPr marL="0" indent="4320540">
              <a:buSzTx/>
              <a:buFontTx/>
              <a:buNone/>
              <a:defRPr b="1" sz="7500"/>
            </a:lvl4pPr>
            <a:lvl5pPr marL="0" indent="5760720">
              <a:buSzTx/>
              <a:buFontTx/>
              <a:buNone/>
              <a:defRPr b="1" sz="7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14581824" y="12533225"/>
            <a:ext cx="12245283" cy="6142341"/>
          </a:xfrm>
          <a:prstGeom prst="rect">
            <a:avLst/>
          </a:prstGeom>
        </p:spPr>
        <p:txBody>
          <a:bodyPr anchor="b"/>
          <a:lstStyle/>
          <a:p>
            <a:pPr marL="0" indent="0" rtl="0">
              <a:buSzTx/>
              <a:buFontTx/>
              <a:buNone/>
              <a:defRPr b="1" sz="75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1983999" y="3408467"/>
            <a:ext cx="9289912" cy="11929641"/>
          </a:xfrm>
          <a:prstGeom prst="rect">
            <a:avLst/>
          </a:prstGeom>
        </p:spPr>
        <p:txBody>
          <a:bodyPr anchor="b"/>
          <a:lstStyle>
            <a:lvl1pPr>
              <a:defRPr sz="10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2245281" y="7361356"/>
            <a:ext cx="14581824" cy="36333327"/>
          </a:xfrm>
          <a:prstGeom prst="rect">
            <a:avLst/>
          </a:prstGeom>
        </p:spPr>
        <p:txBody>
          <a:bodyPr/>
          <a:lstStyle>
            <a:lvl1pPr>
              <a:defRPr sz="10000"/>
            </a:lvl1pPr>
            <a:lvl2pPr marL="2257064" indent="-817202">
              <a:defRPr sz="10000"/>
            </a:lvl2pPr>
            <a:lvl3pPr marL="3840162" indent="-958850">
              <a:defRPr sz="10000"/>
            </a:lvl3pPr>
            <a:lvl4pPr marL="5462663" indent="-1141488">
              <a:defRPr sz="10000"/>
            </a:lvl4pPr>
            <a:lvl5pPr marL="6902525" indent="-1141488">
              <a:defRPr sz="10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1983998" y="15338108"/>
            <a:ext cx="9289913" cy="28415743"/>
          </a:xfrm>
          <a:prstGeom prst="rect">
            <a:avLst/>
          </a:prstGeom>
        </p:spPr>
        <p:txBody>
          <a:bodyPr/>
          <a:lstStyle/>
          <a:p>
            <a:pPr marL="0" indent="0" rtl="0">
              <a:buSzTx/>
              <a:buFontTx/>
              <a:buNone/>
              <a:defRPr sz="50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983999" y="3408467"/>
            <a:ext cx="9289912" cy="11929641"/>
          </a:xfrm>
          <a:prstGeom prst="rect">
            <a:avLst/>
          </a:prstGeom>
        </p:spPr>
        <p:txBody>
          <a:bodyPr anchor="b"/>
          <a:lstStyle>
            <a:lvl1pPr>
              <a:defRPr sz="10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2245281" y="7361356"/>
            <a:ext cx="14581824" cy="3633332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983999" y="15338108"/>
            <a:ext cx="9289912" cy="2841574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5000"/>
            </a:lvl1pPr>
            <a:lvl2pPr marL="0" indent="1440180">
              <a:buSzTx/>
              <a:buFontTx/>
              <a:buNone/>
              <a:defRPr sz="5000"/>
            </a:lvl2pPr>
            <a:lvl3pPr marL="0" indent="2880360">
              <a:buSzTx/>
              <a:buFontTx/>
              <a:buNone/>
              <a:defRPr sz="5000"/>
            </a:lvl3pPr>
            <a:lvl4pPr marL="0" indent="4320540">
              <a:buSzTx/>
              <a:buFontTx/>
              <a:buNone/>
              <a:defRPr sz="5000"/>
            </a:lvl4pPr>
            <a:lvl5pPr marL="0" indent="5760720">
              <a:buSzTx/>
              <a:buFontTx/>
              <a:buNone/>
              <a:defRPr sz="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979613" y="2722563"/>
            <a:ext cx="24844376" cy="9882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rtl="1">
              <a:defRPr/>
            </a:lvl1pPr>
          </a:lstStyle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979613" y="13609637"/>
            <a:ext cx="24844376" cy="32440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26243523" y="48468540"/>
            <a:ext cx="580465" cy="55923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37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287972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719137" marR="0" indent="-719137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2283650" marR="0" indent="-843788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3885822" marR="0" indent="-1004510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5451248" marR="0" indent="-1130073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6891111" marR="0" indent="-1130074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8332470" marR="0" indent="-1131570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9772650" marR="0" indent="-1131570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11212830" marR="0" indent="-1131570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12653010" marR="0" indent="-1131570" algn="l" defTabSz="2879725" rtl="0" latinLnBrk="0">
        <a:lnSpc>
          <a:spcPct val="90000"/>
        </a:lnSpc>
        <a:spcBef>
          <a:spcPts val="31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8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AutoShape 1"/>
          <p:cNvSpPr/>
          <p:nvPr/>
        </p:nvSpPr>
        <p:spPr>
          <a:xfrm>
            <a:off x="476250" y="373063"/>
            <a:ext cx="27722513" cy="4462463"/>
          </a:xfrm>
          <a:prstGeom prst="roundRect">
            <a:avLst>
              <a:gd name="adj" fmla="val 16667"/>
            </a:avLst>
          </a:prstGeom>
          <a:solidFill>
            <a:srgbClr val="DAE3F3"/>
          </a:solidFill>
          <a:ln w="9360">
            <a:solidFill>
              <a:srgbClr val="808080"/>
            </a:solidFill>
          </a:ln>
        </p:spPr>
        <p:txBody>
          <a:bodyPr lIns="45719" rIns="45719" anchor="ctr"/>
          <a:lstStyle/>
          <a:p>
            <a:pPr>
              <a:lnSpc>
                <a:spcPct val="93000"/>
              </a:lnSpc>
            </a:pPr>
          </a:p>
        </p:txBody>
      </p:sp>
      <p:sp>
        <p:nvSpPr>
          <p:cNvPr id="103" name="Rectangle 2"/>
          <p:cNvSpPr txBox="1"/>
          <p:nvPr/>
        </p:nvSpPr>
        <p:spPr>
          <a:xfrm>
            <a:off x="5783812" y="670527"/>
            <a:ext cx="15198896" cy="1360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82900" algn="l"/>
                <a:tab pos="36068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b="1" sz="9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Poster Title : font size 80-90</a:t>
            </a:r>
          </a:p>
        </p:txBody>
      </p:sp>
      <p:sp>
        <p:nvSpPr>
          <p:cNvPr id="104" name="Rectangle 3"/>
          <p:cNvSpPr txBox="1"/>
          <p:nvPr/>
        </p:nvSpPr>
        <p:spPr>
          <a:xfrm>
            <a:off x="6855375" y="2120653"/>
            <a:ext cx="12258238" cy="1027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b="1" i="1" sz="6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Authors: font size 60 – 70 bold</a:t>
            </a:r>
          </a:p>
        </p:txBody>
      </p:sp>
      <p:sp>
        <p:nvSpPr>
          <p:cNvPr id="105" name="Rectangle 4"/>
          <p:cNvSpPr txBox="1"/>
          <p:nvPr/>
        </p:nvSpPr>
        <p:spPr>
          <a:xfrm>
            <a:off x="8119025" y="3381127"/>
            <a:ext cx="10204521" cy="854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999" tIns="44999" rIns="44999" bIns="44999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i="1" sz="5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Affiliation: font size 54 – 60 italics</a:t>
            </a:r>
          </a:p>
        </p:txBody>
      </p:sp>
      <p:sp>
        <p:nvSpPr>
          <p:cNvPr id="106" name="Rectangle 7"/>
          <p:cNvSpPr/>
          <p:nvPr/>
        </p:nvSpPr>
        <p:spPr>
          <a:xfrm>
            <a:off x="576262" y="5761037"/>
            <a:ext cx="13388976" cy="11449051"/>
          </a:xfrm>
          <a:prstGeom prst="rect">
            <a:avLst/>
          </a:prstGeom>
          <a:solidFill>
            <a:srgbClr val="DCE6F2"/>
          </a:solidFill>
          <a:ln w="25560">
            <a:solidFill>
              <a:srgbClr val="3A5F8B"/>
            </a:solidFill>
          </a:ln>
        </p:spPr>
        <p:txBody>
          <a:bodyPr lIns="45719" rIns="45719" anchor="ctr"/>
          <a:lstStyle/>
          <a:p>
            <a:pPr>
              <a:lnSpc>
                <a:spcPct val="93000"/>
              </a:lnSpc>
            </a:pPr>
          </a:p>
        </p:txBody>
      </p:sp>
      <p:sp>
        <p:nvSpPr>
          <p:cNvPr id="107" name="Rectangle 8"/>
          <p:cNvSpPr/>
          <p:nvPr/>
        </p:nvSpPr>
        <p:spPr>
          <a:xfrm>
            <a:off x="14762162" y="5761037"/>
            <a:ext cx="13336588" cy="23761701"/>
          </a:xfrm>
          <a:prstGeom prst="rect">
            <a:avLst/>
          </a:prstGeom>
          <a:solidFill>
            <a:srgbClr val="DCE6F2"/>
          </a:solidFill>
          <a:ln w="25560">
            <a:solidFill>
              <a:srgbClr val="3A5F8B"/>
            </a:solidFill>
          </a:ln>
        </p:spPr>
        <p:txBody>
          <a:bodyPr lIns="45719" rIns="45719" anchor="ctr"/>
          <a:lstStyle/>
          <a:p>
            <a:pPr>
              <a:lnSpc>
                <a:spcPct val="93000"/>
              </a:lnSpc>
            </a:pPr>
          </a:p>
        </p:txBody>
      </p:sp>
      <p:sp>
        <p:nvSpPr>
          <p:cNvPr id="108" name="Rectangle 9"/>
          <p:cNvSpPr/>
          <p:nvPr/>
        </p:nvSpPr>
        <p:spPr>
          <a:xfrm>
            <a:off x="550862" y="17795875"/>
            <a:ext cx="13414376" cy="23761700"/>
          </a:xfrm>
          <a:prstGeom prst="rect">
            <a:avLst/>
          </a:prstGeom>
          <a:solidFill>
            <a:srgbClr val="DCE6F2"/>
          </a:solidFill>
          <a:ln w="25560">
            <a:solidFill>
              <a:srgbClr val="3A5F8B"/>
            </a:solidFill>
          </a:ln>
        </p:spPr>
        <p:txBody>
          <a:bodyPr lIns="45719" rIns="45719" anchor="ctr"/>
          <a:lstStyle/>
          <a:p>
            <a:pPr>
              <a:lnSpc>
                <a:spcPct val="93000"/>
              </a:lnSpc>
            </a:pPr>
          </a:p>
        </p:txBody>
      </p:sp>
      <p:sp>
        <p:nvSpPr>
          <p:cNvPr id="109" name="Rectangle 10"/>
          <p:cNvSpPr/>
          <p:nvPr/>
        </p:nvSpPr>
        <p:spPr>
          <a:xfrm>
            <a:off x="14762162" y="30459362"/>
            <a:ext cx="13336588" cy="11096626"/>
          </a:xfrm>
          <a:prstGeom prst="rect">
            <a:avLst/>
          </a:prstGeom>
          <a:solidFill>
            <a:srgbClr val="DCE6F2"/>
          </a:solidFill>
          <a:ln w="25560">
            <a:solidFill>
              <a:srgbClr val="3A5F8B"/>
            </a:solidFill>
          </a:ln>
        </p:spPr>
        <p:txBody>
          <a:bodyPr lIns="45719" rIns="45719" anchor="ctr"/>
          <a:lstStyle/>
          <a:p>
            <a:pPr>
              <a:lnSpc>
                <a:spcPct val="93000"/>
              </a:lnSpc>
            </a:pPr>
          </a:p>
        </p:txBody>
      </p:sp>
      <p:sp>
        <p:nvSpPr>
          <p:cNvPr id="110" name="Rectangle 11"/>
          <p:cNvSpPr/>
          <p:nvPr/>
        </p:nvSpPr>
        <p:spPr>
          <a:xfrm>
            <a:off x="546099" y="42268775"/>
            <a:ext cx="27551064" cy="7993064"/>
          </a:xfrm>
          <a:prstGeom prst="rect">
            <a:avLst/>
          </a:prstGeom>
          <a:solidFill>
            <a:srgbClr val="DCE6F2"/>
          </a:solidFill>
          <a:ln w="25560">
            <a:solidFill>
              <a:srgbClr val="3A5F8B"/>
            </a:solidFill>
          </a:ln>
        </p:spPr>
        <p:txBody>
          <a:bodyPr lIns="45719" rIns="45719" anchor="ctr"/>
          <a:lstStyle/>
          <a:p>
            <a:pPr>
              <a:lnSpc>
                <a:spcPct val="93000"/>
              </a:lnSpc>
            </a:pPr>
          </a:p>
        </p:txBody>
      </p:sp>
      <p:grpSp>
        <p:nvGrpSpPr>
          <p:cNvPr id="113" name="Rectangle 12"/>
          <p:cNvGrpSpPr/>
          <p:nvPr/>
        </p:nvGrpSpPr>
        <p:grpSpPr>
          <a:xfrm>
            <a:off x="612775" y="5761037"/>
            <a:ext cx="13331825" cy="1200151"/>
            <a:chOff x="0" y="0"/>
            <a:chExt cx="13331825" cy="1200150"/>
          </a:xfrm>
        </p:grpSpPr>
        <p:sp>
          <p:nvSpPr>
            <p:cNvPr id="111" name="Rectangle"/>
            <p:cNvSpPr/>
            <p:nvPr/>
          </p:nvSpPr>
          <p:spPr>
            <a:xfrm>
              <a:off x="0" y="0"/>
              <a:ext cx="13331825" cy="1200150"/>
            </a:xfrm>
            <a:prstGeom prst="rect">
              <a:avLst/>
            </a:prstGeom>
            <a:solidFill>
              <a:srgbClr val="548235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</a:tabLst>
                <a:defRPr sz="17500"/>
              </a:pPr>
            </a:p>
          </p:txBody>
        </p:sp>
        <p:sp>
          <p:nvSpPr>
            <p:cNvPr id="112" name="Introduction"/>
            <p:cNvSpPr txBox="1"/>
            <p:nvPr/>
          </p:nvSpPr>
          <p:spPr>
            <a:xfrm>
              <a:off x="49762" y="4762"/>
              <a:ext cx="13232300" cy="10057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t">
              <a:spAutoFit/>
            </a:bodyPr>
            <a:lstStyle>
              <a:lvl1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</a:tabLst>
                <a:defRPr sz="7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Introduction</a:t>
              </a:r>
            </a:p>
          </p:txBody>
        </p:sp>
      </p:grpSp>
      <p:grpSp>
        <p:nvGrpSpPr>
          <p:cNvPr id="116" name="Rectangle 13"/>
          <p:cNvGrpSpPr/>
          <p:nvPr/>
        </p:nvGrpSpPr>
        <p:grpSpPr>
          <a:xfrm>
            <a:off x="14762162" y="5761037"/>
            <a:ext cx="13336589" cy="1200151"/>
            <a:chOff x="0" y="0"/>
            <a:chExt cx="13336587" cy="1200150"/>
          </a:xfrm>
        </p:grpSpPr>
        <p:sp>
          <p:nvSpPr>
            <p:cNvPr id="114" name="Rectangle"/>
            <p:cNvSpPr/>
            <p:nvPr/>
          </p:nvSpPr>
          <p:spPr>
            <a:xfrm>
              <a:off x="0" y="0"/>
              <a:ext cx="13336588" cy="1200150"/>
            </a:xfrm>
            <a:prstGeom prst="rect">
              <a:avLst/>
            </a:prstGeom>
            <a:solidFill>
              <a:srgbClr val="548235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</a:tabLst>
                <a:defRPr sz="17500"/>
              </a:pPr>
            </a:p>
          </p:txBody>
        </p:sp>
        <p:sp>
          <p:nvSpPr>
            <p:cNvPr id="115" name="Results"/>
            <p:cNvSpPr txBox="1"/>
            <p:nvPr/>
          </p:nvSpPr>
          <p:spPr>
            <a:xfrm>
              <a:off x="49762" y="4762"/>
              <a:ext cx="13237063" cy="10057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t">
              <a:spAutoFit/>
            </a:bodyPr>
            <a:lstStyle>
              <a:lvl1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</a:tabLst>
                <a:defRPr sz="7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Results</a:t>
              </a:r>
            </a:p>
          </p:txBody>
        </p:sp>
      </p:grpSp>
      <p:grpSp>
        <p:nvGrpSpPr>
          <p:cNvPr id="119" name="Rectangle 14"/>
          <p:cNvGrpSpPr/>
          <p:nvPr/>
        </p:nvGrpSpPr>
        <p:grpSpPr>
          <a:xfrm>
            <a:off x="582613" y="17795875"/>
            <a:ext cx="13400088" cy="1200150"/>
            <a:chOff x="0" y="0"/>
            <a:chExt cx="13400087" cy="1200150"/>
          </a:xfrm>
        </p:grpSpPr>
        <p:sp>
          <p:nvSpPr>
            <p:cNvPr id="117" name="Rectangle"/>
            <p:cNvSpPr/>
            <p:nvPr/>
          </p:nvSpPr>
          <p:spPr>
            <a:xfrm>
              <a:off x="0" y="0"/>
              <a:ext cx="13400088" cy="1200150"/>
            </a:xfrm>
            <a:prstGeom prst="rect">
              <a:avLst/>
            </a:prstGeom>
            <a:solidFill>
              <a:srgbClr val="548235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</a:tabLst>
                <a:defRPr sz="17500"/>
              </a:pPr>
            </a:p>
          </p:txBody>
        </p:sp>
        <p:sp>
          <p:nvSpPr>
            <p:cNvPr id="118" name="Materials and Methods"/>
            <p:cNvSpPr txBox="1"/>
            <p:nvPr/>
          </p:nvSpPr>
          <p:spPr>
            <a:xfrm>
              <a:off x="49762" y="4762"/>
              <a:ext cx="13300563" cy="10057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t">
              <a:spAutoFit/>
            </a:bodyPr>
            <a:lstStyle>
              <a:lvl1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</a:tabLst>
                <a:defRPr sz="7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Materials and Methods</a:t>
              </a:r>
            </a:p>
          </p:txBody>
        </p:sp>
      </p:grpSp>
      <p:grpSp>
        <p:nvGrpSpPr>
          <p:cNvPr id="122" name="Rectangle 15"/>
          <p:cNvGrpSpPr/>
          <p:nvPr/>
        </p:nvGrpSpPr>
        <p:grpSpPr>
          <a:xfrm>
            <a:off x="14787562" y="30459362"/>
            <a:ext cx="13311189" cy="1200151"/>
            <a:chOff x="0" y="0"/>
            <a:chExt cx="13311187" cy="1200150"/>
          </a:xfrm>
        </p:grpSpPr>
        <p:sp>
          <p:nvSpPr>
            <p:cNvPr id="120" name="Rectangle"/>
            <p:cNvSpPr/>
            <p:nvPr/>
          </p:nvSpPr>
          <p:spPr>
            <a:xfrm>
              <a:off x="0" y="0"/>
              <a:ext cx="13311188" cy="1200150"/>
            </a:xfrm>
            <a:prstGeom prst="rect">
              <a:avLst/>
            </a:prstGeom>
            <a:solidFill>
              <a:srgbClr val="548235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</a:tabLst>
                <a:defRPr sz="17500"/>
              </a:pPr>
            </a:p>
          </p:txBody>
        </p:sp>
        <p:sp>
          <p:nvSpPr>
            <p:cNvPr id="121" name="Conclusions"/>
            <p:cNvSpPr txBox="1"/>
            <p:nvPr/>
          </p:nvSpPr>
          <p:spPr>
            <a:xfrm>
              <a:off x="49762" y="4762"/>
              <a:ext cx="13211663" cy="10057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t">
              <a:spAutoFit/>
            </a:bodyPr>
            <a:lstStyle>
              <a:lvl1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</a:tabLst>
                <a:defRPr sz="7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Conclusions</a:t>
              </a:r>
            </a:p>
          </p:txBody>
        </p:sp>
      </p:grpSp>
      <p:grpSp>
        <p:nvGrpSpPr>
          <p:cNvPr id="125" name="Rectangle 16"/>
          <p:cNvGrpSpPr/>
          <p:nvPr/>
        </p:nvGrpSpPr>
        <p:grpSpPr>
          <a:xfrm>
            <a:off x="557213" y="42268775"/>
            <a:ext cx="27560588" cy="1200150"/>
            <a:chOff x="0" y="0"/>
            <a:chExt cx="27560587" cy="1200150"/>
          </a:xfrm>
        </p:grpSpPr>
        <p:sp>
          <p:nvSpPr>
            <p:cNvPr id="123" name="Rectangle"/>
            <p:cNvSpPr/>
            <p:nvPr/>
          </p:nvSpPr>
          <p:spPr>
            <a:xfrm>
              <a:off x="0" y="0"/>
              <a:ext cx="27560588" cy="1200150"/>
            </a:xfrm>
            <a:prstGeom prst="rect">
              <a:avLst/>
            </a:prstGeom>
            <a:solidFill>
              <a:srgbClr val="548235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  <a:tab pos="13754100" algn="l"/>
                  <a:tab pos="14478000" algn="l"/>
                  <a:tab pos="15201900" algn="l"/>
                  <a:tab pos="15925800" algn="l"/>
                  <a:tab pos="16649700" algn="l"/>
                  <a:tab pos="17373600" algn="l"/>
                  <a:tab pos="18097500" algn="l"/>
                  <a:tab pos="18821400" algn="l"/>
                  <a:tab pos="19545300" algn="l"/>
                  <a:tab pos="20269200" algn="l"/>
                  <a:tab pos="20993100" algn="l"/>
                  <a:tab pos="21717000" algn="l"/>
                  <a:tab pos="22440900" algn="l"/>
                  <a:tab pos="23164800" algn="l"/>
                </a:tabLst>
                <a:defRPr sz="17500"/>
              </a:pPr>
            </a:p>
          </p:txBody>
        </p:sp>
        <p:sp>
          <p:nvSpPr>
            <p:cNvPr id="124" name="References"/>
            <p:cNvSpPr txBox="1"/>
            <p:nvPr/>
          </p:nvSpPr>
          <p:spPr>
            <a:xfrm>
              <a:off x="49762" y="4762"/>
              <a:ext cx="27461063" cy="10057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4999" tIns="44999" rIns="44999" bIns="44999" numCol="1" anchor="t">
              <a:spAutoFit/>
            </a:bodyPr>
            <a:lstStyle>
              <a:lvl1pPr algn="ctr">
                <a:tabLst>
                  <a:tab pos="723900" algn="l"/>
                  <a:tab pos="1447800" algn="l"/>
                  <a:tab pos="2171700" algn="l"/>
                  <a:tab pos="2895600" algn="l"/>
                  <a:tab pos="3619500" algn="l"/>
                  <a:tab pos="4343400" algn="l"/>
                  <a:tab pos="5067300" algn="l"/>
                  <a:tab pos="5791200" algn="l"/>
                  <a:tab pos="6515100" algn="l"/>
                  <a:tab pos="7239000" algn="l"/>
                  <a:tab pos="7962900" algn="l"/>
                  <a:tab pos="8686800" algn="l"/>
                  <a:tab pos="9410700" algn="l"/>
                  <a:tab pos="10134600" algn="l"/>
                  <a:tab pos="10858500" algn="l"/>
                  <a:tab pos="11582400" algn="l"/>
                  <a:tab pos="12306300" algn="l"/>
                  <a:tab pos="13030200" algn="l"/>
                  <a:tab pos="13754100" algn="l"/>
                  <a:tab pos="14478000" algn="l"/>
                  <a:tab pos="15201900" algn="l"/>
                  <a:tab pos="15925800" algn="l"/>
                  <a:tab pos="16649700" algn="l"/>
                  <a:tab pos="17373600" algn="l"/>
                  <a:tab pos="18097500" algn="l"/>
                  <a:tab pos="18821400" algn="l"/>
                  <a:tab pos="19545300" algn="l"/>
                  <a:tab pos="20269200" algn="l"/>
                  <a:tab pos="20993100" algn="l"/>
                  <a:tab pos="21717000" algn="l"/>
                  <a:tab pos="22440900" algn="l"/>
                  <a:tab pos="23164800" algn="l"/>
                </a:tabLst>
                <a:defRPr sz="72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References</a:t>
              </a:r>
            </a:p>
          </p:txBody>
        </p:sp>
      </p:grpSp>
      <p:sp>
        <p:nvSpPr>
          <p:cNvPr id="126" name="Rectangle 19"/>
          <p:cNvSpPr txBox="1"/>
          <p:nvPr/>
        </p:nvSpPr>
        <p:spPr>
          <a:xfrm>
            <a:off x="15127837" y="31972250"/>
            <a:ext cx="12551264" cy="789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5400"/>
            </a:lvl1pPr>
          </a:lstStyle>
          <a:p>
            <a:pPr/>
            <a:r>
              <a:t>text</a:t>
            </a:r>
          </a:p>
        </p:txBody>
      </p:sp>
      <p:sp>
        <p:nvSpPr>
          <p:cNvPr id="127" name="Rectangle 20"/>
          <p:cNvSpPr txBox="1"/>
          <p:nvPr/>
        </p:nvSpPr>
        <p:spPr>
          <a:xfrm>
            <a:off x="733974" y="43781662"/>
            <a:ext cx="12551265" cy="789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5400"/>
            </a:lvl1pPr>
          </a:lstStyle>
          <a:p>
            <a:pPr/>
            <a:r>
              <a:t>text</a:t>
            </a:r>
          </a:p>
        </p:txBody>
      </p:sp>
      <p:sp>
        <p:nvSpPr>
          <p:cNvPr id="128" name="Rectangle 21"/>
          <p:cNvSpPr txBox="1"/>
          <p:nvPr/>
        </p:nvSpPr>
        <p:spPr>
          <a:xfrm>
            <a:off x="14983375" y="7345363"/>
            <a:ext cx="12551264" cy="789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5400"/>
            </a:lvl1pPr>
          </a:lstStyle>
          <a:p>
            <a:pPr/>
            <a:r>
              <a:t>text</a:t>
            </a:r>
          </a:p>
        </p:txBody>
      </p:sp>
      <p:sp>
        <p:nvSpPr>
          <p:cNvPr id="129" name="Rectangle 22"/>
          <p:cNvSpPr txBox="1"/>
          <p:nvPr/>
        </p:nvSpPr>
        <p:spPr>
          <a:xfrm>
            <a:off x="1086399" y="7223125"/>
            <a:ext cx="12551265" cy="789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5400"/>
            </a:lvl1pPr>
          </a:lstStyle>
          <a:p>
            <a:pPr/>
            <a:r>
              <a:t>text</a:t>
            </a:r>
          </a:p>
        </p:txBody>
      </p:sp>
      <p:sp>
        <p:nvSpPr>
          <p:cNvPr id="130" name="TextBox 1"/>
          <p:cNvSpPr txBox="1"/>
          <p:nvPr/>
        </p:nvSpPr>
        <p:spPr>
          <a:xfrm>
            <a:off x="15420657" y="11444288"/>
            <a:ext cx="12044998" cy="9936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2874963">
              <a:defRPr sz="4000"/>
            </a:pPr>
          </a:p>
          <a:p>
            <a:pPr algn="just" defTabSz="2874963">
              <a:defRPr sz="4000"/>
            </a:pPr>
          </a:p>
          <a:p>
            <a:pPr algn="just" defTabSz="2874963">
              <a:defRPr sz="4000"/>
            </a:pPr>
            <a:r>
              <a:t>- Add text, pictures, tables or charts, if applicable. Font size for tables or text 40 – 50 / Pictures resolution 300 dpi</a:t>
            </a:r>
          </a:p>
          <a:p>
            <a:pPr algn="just" defTabSz="2874963">
              <a:defRPr sz="4000"/>
            </a:pPr>
          </a:p>
          <a:p>
            <a:pPr algn="just" defTabSz="2874963">
              <a:defRPr sz="4000"/>
            </a:pPr>
            <a:r>
              <a:t>- Font size should be a minimum of 32 points. This sample text is 40 points.</a:t>
            </a:r>
          </a:p>
          <a:p>
            <a:pPr algn="just" defTabSz="2874963">
              <a:defRPr sz="4000"/>
            </a:pPr>
          </a:p>
          <a:p>
            <a:pPr algn="just" defTabSz="2874963">
              <a:defRPr sz="4000"/>
            </a:pPr>
            <a:r>
              <a:t>-For any section, the font size is relative. If inserted text does not fill the current section, then font size must be increased.</a:t>
            </a:r>
          </a:p>
          <a:p>
            <a:pPr algn="just" defTabSz="2874963">
              <a:defRPr sz="4000"/>
            </a:pPr>
            <a:r>
              <a:t>-The layout, number of sections and titles could be modified.  </a:t>
            </a:r>
          </a:p>
          <a:p>
            <a:pPr algn="just" defTabSz="2874963">
              <a:defRPr sz="4000"/>
            </a:pPr>
          </a:p>
          <a:p>
            <a:pPr algn="just" defTabSz="2874963">
              <a:defRPr sz="4000"/>
            </a:pPr>
            <a:r>
              <a:t>- Export your document as </a:t>
            </a:r>
            <a:r>
              <a:rPr b="1" u="sng"/>
              <a:t>PDF</a:t>
            </a:r>
            <a:r>
              <a:t> file if possible.</a:t>
            </a:r>
          </a:p>
        </p:txBody>
      </p:sp>
      <p:sp>
        <p:nvSpPr>
          <p:cNvPr id="131" name="Rectangle: Rounded Corners 6"/>
          <p:cNvSpPr/>
          <p:nvPr/>
        </p:nvSpPr>
        <p:spPr>
          <a:xfrm>
            <a:off x="13495337" y="24655462"/>
            <a:ext cx="1828801" cy="18288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chemeClr val="accent6"/>
            </a:solidFill>
            <a:miter/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132" name="TextBox 8"/>
          <p:cNvSpPr txBox="1"/>
          <p:nvPr/>
        </p:nvSpPr>
        <p:spPr>
          <a:xfrm>
            <a:off x="22943819" y="750887"/>
            <a:ext cx="3221674" cy="70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4800"/>
            </a:lvl1pPr>
          </a:lstStyle>
          <a:p>
            <a:pPr/>
            <a:r>
              <a:t>Poster #No.</a:t>
            </a:r>
          </a:p>
        </p:txBody>
      </p:sp>
      <p:grpSp>
        <p:nvGrpSpPr>
          <p:cNvPr id="135" name="Group 12"/>
          <p:cNvGrpSpPr/>
          <p:nvPr/>
        </p:nvGrpSpPr>
        <p:grpSpPr>
          <a:xfrm>
            <a:off x="22971125" y="1657350"/>
            <a:ext cx="2959418" cy="2652714"/>
            <a:chOff x="0" y="0"/>
            <a:chExt cx="2959417" cy="2652713"/>
          </a:xfrm>
        </p:grpSpPr>
        <p:sp>
          <p:nvSpPr>
            <p:cNvPr id="133" name="Rectangle: Rounded Corners 7"/>
            <p:cNvSpPr/>
            <p:nvPr/>
          </p:nvSpPr>
          <p:spPr>
            <a:xfrm>
              <a:off x="0" y="0"/>
              <a:ext cx="2763839" cy="2652714"/>
            </a:xfrm>
            <a:prstGeom prst="roundRect">
              <a:avLst>
                <a:gd name="adj" fmla="val 16667"/>
              </a:avLst>
            </a:prstGeom>
            <a:noFill/>
            <a:ln w="12700" cap="flat">
              <a:solidFill>
                <a:srgbClr val="1D305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4" name="TextBox 9"/>
            <p:cNvSpPr txBox="1"/>
            <p:nvPr/>
          </p:nvSpPr>
          <p:spPr>
            <a:xfrm>
              <a:off x="287785" y="156536"/>
              <a:ext cx="2671633" cy="1846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4000"/>
              </a:lvl1pPr>
            </a:lstStyle>
            <a:p>
              <a:pPr/>
              <a:r>
                <a:t>Affiliation logo if applicable</a:t>
              </a:r>
            </a:p>
          </p:txBody>
        </p:sp>
      </p:grpSp>
      <p:grpSp>
        <p:nvGrpSpPr>
          <p:cNvPr id="138" name="Group 13"/>
          <p:cNvGrpSpPr/>
          <p:nvPr/>
        </p:nvGrpSpPr>
        <p:grpSpPr>
          <a:xfrm>
            <a:off x="25874662" y="862012"/>
            <a:ext cx="2138681" cy="3484564"/>
            <a:chOff x="0" y="0"/>
            <a:chExt cx="2138679" cy="3484562"/>
          </a:xfrm>
        </p:grpSpPr>
        <p:sp>
          <p:nvSpPr>
            <p:cNvPr id="136" name="Rectangle: Rounded Corners 10"/>
            <p:cNvSpPr/>
            <p:nvPr/>
          </p:nvSpPr>
          <p:spPr>
            <a:xfrm>
              <a:off x="0" y="0"/>
              <a:ext cx="2120900" cy="3484563"/>
            </a:xfrm>
            <a:prstGeom prst="roundRect">
              <a:avLst>
                <a:gd name="adj" fmla="val 16667"/>
              </a:avLst>
            </a:prstGeom>
            <a:noFill/>
            <a:ln w="12700" cap="flat">
              <a:solidFill>
                <a:srgbClr val="1D305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7" name="TextBox 11"/>
            <p:cNvSpPr txBox="1"/>
            <p:nvPr/>
          </p:nvSpPr>
          <p:spPr>
            <a:xfrm>
              <a:off x="108447" y="577733"/>
              <a:ext cx="2030233" cy="12239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4000"/>
              </a:lvl1pPr>
            </a:lstStyle>
            <a:p>
              <a:pPr/>
              <a:r>
                <a:t>Personal photo</a:t>
              </a:r>
            </a:p>
          </p:txBody>
        </p:sp>
      </p:grpSp>
      <p:pic>
        <p:nvPicPr>
          <p:cNvPr id="139" name="logo-2025-vertical.png" descr="logo-2025-vertica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5133" y="1031538"/>
            <a:ext cx="5461252" cy="31455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