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4"/>
  </p:sldMasterIdLst>
  <p:notesMasterIdLst>
    <p:notesMasterId r:id="rId6"/>
  </p:notesMasterIdLst>
  <p:sldIdLst>
    <p:sldId id="256" r:id="rId5"/>
  </p:sldIdLst>
  <p:sldSz cx="28803600" cy="51127025"/>
  <p:notesSz cx="7559675" cy="10691813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7"/>
  </p:normalViewPr>
  <p:slideViewPr>
    <p:cSldViewPr>
      <p:cViewPr varScale="1">
        <p:scale>
          <a:sx n="10" d="100"/>
          <a:sy n="10" d="100"/>
        </p:scale>
        <p:origin x="2296" y="-28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D0EBB4C8-B405-9249-D6E1-392A483961DB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649538" y="812800"/>
            <a:ext cx="22574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80625E84-8C62-30BB-2D7F-D3A67508C41A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EG" altLang="en-EG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846AEA6-6B1D-6B73-312F-B4DAF50F95E6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GB" altLang="en-EG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247C2EC-B970-41F8-2B7E-CDAC4C2C204E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GB" altLang="en-EG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756DD39A-CE70-0B7E-F2A3-FFF8E9F69302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GB" altLang="en-EG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C218D0B0-C1B9-4721-83EA-63C0F158929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C43B038A-33BA-4770-9523-35CF082DEDBA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5E9F7ED0-3859-F943-5E9F-58F04909E75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C9AB049-2361-4C7C-A63F-08FE1F457FDC}" type="slidenum">
              <a:rPr lang="en-GB" altLang="en-US" sz="1400" smtClean="0">
                <a:ea typeface="Arial Unicode MS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 sz="1400">
              <a:ea typeface="Arial Unicode MS" charset="-128"/>
            </a:endParaRPr>
          </a:p>
        </p:txBody>
      </p:sp>
      <p:sp>
        <p:nvSpPr>
          <p:cNvPr id="5123" name="Text Box 1">
            <a:extLst>
              <a:ext uri="{FF2B5EF4-FFF2-40B4-BE49-F238E27FC236}">
                <a16:creationId xmlns:a16="http://schemas.microsoft.com/office/drawing/2014/main" id="{9561FF33-D205-C096-81F5-7333F9F2B1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49538" y="812800"/>
            <a:ext cx="22590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4" name="Text Box 2">
            <a:extLst>
              <a:ext uri="{FF2B5EF4-FFF2-40B4-BE49-F238E27FC236}">
                <a16:creationId xmlns:a16="http://schemas.microsoft.com/office/drawing/2014/main" id="{6A6AAFC5-33AA-81B9-B235-69172B3090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270" y="8367320"/>
            <a:ext cx="24483060" cy="17799779"/>
          </a:xfrm>
        </p:spPr>
        <p:txBody>
          <a:bodyPr anchor="b"/>
          <a:lstStyle>
            <a:lvl1pPr algn="ctr">
              <a:defRPr sz="18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450" y="26853527"/>
            <a:ext cx="21602700" cy="12343859"/>
          </a:xfrm>
        </p:spPr>
        <p:txBody>
          <a:bodyPr/>
          <a:lstStyle>
            <a:lvl1pPr marL="0" indent="0" algn="ctr">
              <a:buNone/>
              <a:defRPr sz="7560"/>
            </a:lvl1pPr>
            <a:lvl2pPr marL="1440180" indent="0" algn="ctr">
              <a:buNone/>
              <a:defRPr sz="6300"/>
            </a:lvl2pPr>
            <a:lvl3pPr marL="2880360" indent="0" algn="ctr">
              <a:buNone/>
              <a:defRPr sz="5670"/>
            </a:lvl3pPr>
            <a:lvl4pPr marL="4320540" indent="0" algn="ctr">
              <a:buNone/>
              <a:defRPr sz="5040"/>
            </a:lvl4pPr>
            <a:lvl5pPr marL="5760720" indent="0" algn="ctr">
              <a:buNone/>
              <a:defRPr sz="5040"/>
            </a:lvl5pPr>
            <a:lvl6pPr marL="7200900" indent="0" algn="ctr">
              <a:buNone/>
              <a:defRPr sz="5040"/>
            </a:lvl6pPr>
            <a:lvl7pPr marL="8641080" indent="0" algn="ctr">
              <a:buNone/>
              <a:defRPr sz="5040"/>
            </a:lvl7pPr>
            <a:lvl8pPr marL="10081260" indent="0" algn="ctr">
              <a:buNone/>
              <a:defRPr sz="5040"/>
            </a:lvl8pPr>
            <a:lvl9pPr marL="11521440" indent="0" algn="ctr">
              <a:buNone/>
              <a:defRPr sz="5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0A113-84FD-1512-A606-C681E32ED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61BD6B-36E4-C2A1-60D6-86D7BDA59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F3DF8-64C7-59C6-A035-95055450D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8006A-9BA1-4512-BB87-1966720F269C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690804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B1D0C-F3F5-0A35-D020-9D9A3B8E3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1DE65-4A2C-BABB-1C41-8AAE40AA4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9D341-1977-D351-4FC1-18F3C2028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57EEC-0A0D-4DE9-AD7F-9A54A2A8AC67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303088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2578" y="2722041"/>
            <a:ext cx="6210776" cy="4332779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249" y="2722041"/>
            <a:ext cx="18272284" cy="433277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19A4F-3834-06AD-40CD-695547C67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5DBD8-8DF4-8FE2-9E00-6391C1C10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5E1C7-43B7-76E5-F9BB-DF660D8AB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9B391-28E5-4CF1-86A5-A05A6D451B35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2478715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588" y="15882939"/>
            <a:ext cx="24480837" cy="109569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3A4C08D3-C651-0AF3-FBFC-D841C865E99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BD417A-ED1C-324D-1767-01ABEAED108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B38D4-57CD-4111-B393-A3E468D9B186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2306821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D1615-6807-D38E-21C3-1111344D5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F27BE-5AA1-0FFB-04D7-E39CDF49C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63EAC-4B5A-8E30-0E3B-F735E3DDE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C5C90-A5FF-43B6-B82A-ABCB5E198631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1431011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247" y="12746267"/>
            <a:ext cx="24843105" cy="21267418"/>
          </a:xfrm>
        </p:spPr>
        <p:txBody>
          <a:bodyPr anchor="b"/>
          <a:lstStyle>
            <a:lvl1pPr>
              <a:defRPr sz="18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247" y="34214883"/>
            <a:ext cx="24843105" cy="11184033"/>
          </a:xfrm>
        </p:spPr>
        <p:txBody>
          <a:bodyPr/>
          <a:lstStyle>
            <a:lvl1pPr marL="0" indent="0">
              <a:buNone/>
              <a:defRPr sz="7560">
                <a:solidFill>
                  <a:schemeClr val="tx1"/>
                </a:solidFill>
              </a:defRPr>
            </a:lvl1pPr>
            <a:lvl2pPr marL="144018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72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9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108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511253-FBC3-99DB-02B4-DFAC7B7DB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96278-39F0-A545-C41A-644B065D2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9A83F-96F5-4CE1-825C-9A075B3CD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85D65-5674-4A70-ADB1-9D4E9E1F1CE8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19973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248" y="13610203"/>
            <a:ext cx="12241530" cy="32439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1823" y="13610203"/>
            <a:ext cx="12241530" cy="32439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C3A1BC-236A-702B-5D7B-DE7C23AB3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3AB65A8-3860-AF3E-E471-ED1FED1FE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1B76233-8385-EB31-1B4D-3D0F6E050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7A4A4-CF36-4D51-9ABB-EC751AD297A4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2511539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99" y="2722052"/>
            <a:ext cx="24843105" cy="98821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4002" y="12533226"/>
            <a:ext cx="12185271" cy="6142340"/>
          </a:xfrm>
        </p:spPr>
        <p:txBody>
          <a:bodyPr anchor="b"/>
          <a:lstStyle>
            <a:lvl1pPr marL="0" indent="0">
              <a:buNone/>
              <a:defRPr sz="756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670" b="1"/>
            </a:lvl3pPr>
            <a:lvl4pPr marL="4320540" indent="0">
              <a:buNone/>
              <a:defRPr sz="5040" b="1"/>
            </a:lvl4pPr>
            <a:lvl5pPr marL="5760720" indent="0">
              <a:buNone/>
              <a:defRPr sz="5040" b="1"/>
            </a:lvl5pPr>
            <a:lvl6pPr marL="7200900" indent="0">
              <a:buNone/>
              <a:defRPr sz="5040" b="1"/>
            </a:lvl6pPr>
            <a:lvl7pPr marL="8641080" indent="0">
              <a:buNone/>
              <a:defRPr sz="5040" b="1"/>
            </a:lvl7pPr>
            <a:lvl8pPr marL="10081260" indent="0">
              <a:buNone/>
              <a:defRPr sz="5040" b="1"/>
            </a:lvl8pPr>
            <a:lvl9pPr marL="11521440" indent="0">
              <a:buNone/>
              <a:defRPr sz="5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4002" y="18675566"/>
            <a:ext cx="12185271" cy="274689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1824" y="12533226"/>
            <a:ext cx="12245282" cy="6142340"/>
          </a:xfrm>
        </p:spPr>
        <p:txBody>
          <a:bodyPr anchor="b"/>
          <a:lstStyle>
            <a:lvl1pPr marL="0" indent="0">
              <a:buNone/>
              <a:defRPr sz="756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670" b="1"/>
            </a:lvl3pPr>
            <a:lvl4pPr marL="4320540" indent="0">
              <a:buNone/>
              <a:defRPr sz="5040" b="1"/>
            </a:lvl4pPr>
            <a:lvl5pPr marL="5760720" indent="0">
              <a:buNone/>
              <a:defRPr sz="5040" b="1"/>
            </a:lvl5pPr>
            <a:lvl6pPr marL="7200900" indent="0">
              <a:buNone/>
              <a:defRPr sz="5040" b="1"/>
            </a:lvl6pPr>
            <a:lvl7pPr marL="8641080" indent="0">
              <a:buNone/>
              <a:defRPr sz="5040" b="1"/>
            </a:lvl7pPr>
            <a:lvl8pPr marL="10081260" indent="0">
              <a:buNone/>
              <a:defRPr sz="5040" b="1"/>
            </a:lvl8pPr>
            <a:lvl9pPr marL="11521440" indent="0">
              <a:buNone/>
              <a:defRPr sz="5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1824" y="18675566"/>
            <a:ext cx="12245282" cy="274689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46BEF7E-C06A-69EB-AF5E-914533602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26BA93E-EE7A-65ED-60FD-1B241FB39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1E97016-5216-05F1-3D66-5EDA825E8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1E4E4-5F58-4ABE-BE14-BC78CB79D854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185197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D410368-B6F7-6925-264B-E55EFA0C4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AF6314C-44A4-28CC-DF8F-08209E288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60D50FF-65F8-EA07-11C1-7C6BB51F8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3A1A8-C27A-494D-9F87-F0100A0618CE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1345816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2D5FD30-ECBE-8A74-89D4-9BE0FEF3C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08555D0-8B60-B35A-6EBE-BF4229FD3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3F02531-A51C-E7E3-0B85-4C626D761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ACDB5-582E-4B21-895B-795A553318B5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2197352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99" y="3408468"/>
            <a:ext cx="9289911" cy="11929639"/>
          </a:xfrm>
        </p:spPr>
        <p:txBody>
          <a:bodyPr anchor="b"/>
          <a:lstStyle>
            <a:lvl1pPr>
              <a:defRPr sz="10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5281" y="7361356"/>
            <a:ext cx="14581823" cy="36333326"/>
          </a:xfrm>
        </p:spPr>
        <p:txBody>
          <a:bodyPr/>
          <a:lstStyle>
            <a:lvl1pPr>
              <a:defRPr sz="10080"/>
            </a:lvl1pPr>
            <a:lvl2pPr>
              <a:defRPr sz="8820"/>
            </a:lvl2pPr>
            <a:lvl3pPr>
              <a:defRPr sz="756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999" y="15338108"/>
            <a:ext cx="9289911" cy="28415741"/>
          </a:xfrm>
        </p:spPr>
        <p:txBody>
          <a:bodyPr/>
          <a:lstStyle>
            <a:lvl1pPr marL="0" indent="0">
              <a:buNone/>
              <a:defRPr sz="5040"/>
            </a:lvl1pPr>
            <a:lvl2pPr marL="1440180" indent="0">
              <a:buNone/>
              <a:defRPr sz="4410"/>
            </a:lvl2pPr>
            <a:lvl3pPr marL="2880360" indent="0">
              <a:buNone/>
              <a:defRPr sz="3780"/>
            </a:lvl3pPr>
            <a:lvl4pPr marL="4320540" indent="0">
              <a:buNone/>
              <a:defRPr sz="3150"/>
            </a:lvl4pPr>
            <a:lvl5pPr marL="5760720" indent="0">
              <a:buNone/>
              <a:defRPr sz="3150"/>
            </a:lvl5pPr>
            <a:lvl6pPr marL="7200900" indent="0">
              <a:buNone/>
              <a:defRPr sz="3150"/>
            </a:lvl6pPr>
            <a:lvl7pPr marL="8641080" indent="0">
              <a:buNone/>
              <a:defRPr sz="3150"/>
            </a:lvl7pPr>
            <a:lvl8pPr marL="10081260" indent="0">
              <a:buNone/>
              <a:defRPr sz="3150"/>
            </a:lvl8pPr>
            <a:lvl9pPr marL="11521440" indent="0">
              <a:buNone/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D05E449-2831-A480-F835-D7695F711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534B560-23EC-B1D9-682A-D350A1BE0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E26AFD-DE4D-07DF-965E-CADEDDB88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5E9EE-4EAE-41A2-8397-5D73B8E989AA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741113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99" y="3408468"/>
            <a:ext cx="9289911" cy="11929639"/>
          </a:xfrm>
        </p:spPr>
        <p:txBody>
          <a:bodyPr anchor="b"/>
          <a:lstStyle>
            <a:lvl1pPr>
              <a:defRPr sz="10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5281" y="7361356"/>
            <a:ext cx="14581823" cy="36333326"/>
          </a:xfrm>
        </p:spPr>
        <p:txBody>
          <a:bodyPr rtlCol="0">
            <a:normAutofit/>
          </a:bodyPr>
          <a:lstStyle>
            <a:lvl1pPr marL="0" indent="0">
              <a:buNone/>
              <a:defRPr sz="10080"/>
            </a:lvl1pPr>
            <a:lvl2pPr marL="1440180" indent="0">
              <a:buNone/>
              <a:defRPr sz="8820"/>
            </a:lvl2pPr>
            <a:lvl3pPr marL="2880360" indent="0">
              <a:buNone/>
              <a:defRPr sz="7560"/>
            </a:lvl3pPr>
            <a:lvl4pPr marL="4320540" indent="0">
              <a:buNone/>
              <a:defRPr sz="6300"/>
            </a:lvl4pPr>
            <a:lvl5pPr marL="5760720" indent="0">
              <a:buNone/>
              <a:defRPr sz="6300"/>
            </a:lvl5pPr>
            <a:lvl6pPr marL="7200900" indent="0">
              <a:buNone/>
              <a:defRPr sz="6300"/>
            </a:lvl6pPr>
            <a:lvl7pPr marL="8641080" indent="0">
              <a:buNone/>
              <a:defRPr sz="6300"/>
            </a:lvl7pPr>
            <a:lvl8pPr marL="10081260" indent="0">
              <a:buNone/>
              <a:defRPr sz="6300"/>
            </a:lvl8pPr>
            <a:lvl9pPr marL="11521440" indent="0">
              <a:buNone/>
              <a:defRPr sz="63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999" y="15338108"/>
            <a:ext cx="9289911" cy="28415741"/>
          </a:xfrm>
        </p:spPr>
        <p:txBody>
          <a:bodyPr/>
          <a:lstStyle>
            <a:lvl1pPr marL="0" indent="0">
              <a:buNone/>
              <a:defRPr sz="5040"/>
            </a:lvl1pPr>
            <a:lvl2pPr marL="1440180" indent="0">
              <a:buNone/>
              <a:defRPr sz="4410"/>
            </a:lvl2pPr>
            <a:lvl3pPr marL="2880360" indent="0">
              <a:buNone/>
              <a:defRPr sz="3780"/>
            </a:lvl3pPr>
            <a:lvl4pPr marL="4320540" indent="0">
              <a:buNone/>
              <a:defRPr sz="3150"/>
            </a:lvl4pPr>
            <a:lvl5pPr marL="5760720" indent="0">
              <a:buNone/>
              <a:defRPr sz="3150"/>
            </a:lvl5pPr>
            <a:lvl6pPr marL="7200900" indent="0">
              <a:buNone/>
              <a:defRPr sz="3150"/>
            </a:lvl6pPr>
            <a:lvl7pPr marL="8641080" indent="0">
              <a:buNone/>
              <a:defRPr sz="3150"/>
            </a:lvl7pPr>
            <a:lvl8pPr marL="10081260" indent="0">
              <a:buNone/>
              <a:defRPr sz="3150"/>
            </a:lvl8pPr>
            <a:lvl9pPr marL="11521440" indent="0">
              <a:buNone/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3078324-5DF9-AC70-A8E3-B2658EDBC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218EDC6-73C5-0724-58AF-48A91074E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69E031C-D15E-6D92-A4ED-AAE4BF421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69A40-4C8C-4CF6-811E-268B5ACD8A92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54758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A2AF380-ECC0-2596-0FD6-9CAF08CF48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2722563"/>
            <a:ext cx="24844375" cy="988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E9D5415-C5CB-C12F-2521-FE0E7ABDFE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79613" y="13609638"/>
            <a:ext cx="24844375" cy="3244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CC912-2F64-269B-BA82-A938FB70E4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979613" y="47386875"/>
            <a:ext cx="6481762" cy="2722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378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FEF17-9E22-FAFF-A5C9-9BDC634A63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40875" y="47386875"/>
            <a:ext cx="9721850" cy="2722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378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CB4E9-2F5A-FB13-B435-26A51C27F2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0342225" y="47386875"/>
            <a:ext cx="6481763" cy="2722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378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9C72E8-24A8-4CD0-8088-BDFB91766052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sldNum="0" hdr="0" ftr="0"/>
  <p:txStyles>
    <p:titleStyle>
      <a:lvl1pPr algn="l" defTabSz="28797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3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28797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3800">
          <a:solidFill>
            <a:schemeClr val="tx1"/>
          </a:solidFill>
          <a:latin typeface="Calibri Light" panose="020F0302020204030204" pitchFamily="34" charset="0"/>
        </a:defRPr>
      </a:lvl2pPr>
      <a:lvl3pPr algn="l" defTabSz="28797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3800">
          <a:solidFill>
            <a:schemeClr val="tx1"/>
          </a:solidFill>
          <a:latin typeface="Calibri Light" panose="020F0302020204030204" pitchFamily="34" charset="0"/>
        </a:defRPr>
      </a:lvl3pPr>
      <a:lvl4pPr algn="l" defTabSz="28797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3800">
          <a:solidFill>
            <a:schemeClr val="tx1"/>
          </a:solidFill>
          <a:latin typeface="Calibri Light" panose="020F0302020204030204" pitchFamily="34" charset="0"/>
        </a:defRPr>
      </a:lvl4pPr>
      <a:lvl5pPr algn="l" defTabSz="28797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38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2879725" rtl="0" fontAlgn="base">
        <a:lnSpc>
          <a:spcPct val="90000"/>
        </a:lnSpc>
        <a:spcBef>
          <a:spcPct val="0"/>
        </a:spcBef>
        <a:spcAft>
          <a:spcPct val="0"/>
        </a:spcAft>
        <a:defRPr sz="138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2879725" rtl="0" fontAlgn="base">
        <a:lnSpc>
          <a:spcPct val="90000"/>
        </a:lnSpc>
        <a:spcBef>
          <a:spcPct val="0"/>
        </a:spcBef>
        <a:spcAft>
          <a:spcPct val="0"/>
        </a:spcAft>
        <a:defRPr sz="138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2879725" rtl="0" fontAlgn="base">
        <a:lnSpc>
          <a:spcPct val="90000"/>
        </a:lnSpc>
        <a:spcBef>
          <a:spcPct val="0"/>
        </a:spcBef>
        <a:spcAft>
          <a:spcPct val="0"/>
        </a:spcAft>
        <a:defRPr sz="138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2879725" rtl="0" fontAlgn="base">
        <a:lnSpc>
          <a:spcPct val="90000"/>
        </a:lnSpc>
        <a:spcBef>
          <a:spcPct val="0"/>
        </a:spcBef>
        <a:spcAft>
          <a:spcPct val="0"/>
        </a:spcAft>
        <a:defRPr sz="138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719138" indent="-719138" algn="l" defTabSz="2879725" rtl="0" eaLnBrk="0" fontAlgn="base" hangingPunct="0">
        <a:lnSpc>
          <a:spcPct val="90000"/>
        </a:lnSpc>
        <a:spcBef>
          <a:spcPts val="3150"/>
        </a:spcBef>
        <a:spcAft>
          <a:spcPct val="0"/>
        </a:spcAft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000" indent="-719138" algn="l" defTabSz="2879725" rtl="0" eaLnBrk="0" fontAlgn="base" hangingPunct="0">
        <a:lnSpc>
          <a:spcPct val="90000"/>
        </a:lnSpc>
        <a:spcBef>
          <a:spcPts val="1575"/>
        </a:spcBef>
        <a:spcAft>
          <a:spcPct val="0"/>
        </a:spcAft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0" indent="-719138" algn="l" defTabSz="2879725" rtl="0" eaLnBrk="0" fontAlgn="base" hangingPunct="0">
        <a:lnSpc>
          <a:spcPct val="90000"/>
        </a:lnSpc>
        <a:spcBef>
          <a:spcPts val="1575"/>
        </a:spcBef>
        <a:spcAft>
          <a:spcPct val="0"/>
        </a:spcAft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3pPr>
      <a:lvl4pPr marL="5040313" indent="-719138" algn="l" defTabSz="2879725" rtl="0" eaLnBrk="0" fontAlgn="base" hangingPunct="0">
        <a:lnSpc>
          <a:spcPct val="90000"/>
        </a:lnSpc>
        <a:spcBef>
          <a:spcPts val="1575"/>
        </a:spcBef>
        <a:spcAft>
          <a:spcPct val="0"/>
        </a:spcAft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5" indent="-719138" algn="l" defTabSz="2879725" rtl="0" eaLnBrk="0" fontAlgn="base" hangingPunct="0">
        <a:lnSpc>
          <a:spcPct val="90000"/>
        </a:lnSpc>
        <a:spcBef>
          <a:spcPts val="1575"/>
        </a:spcBef>
        <a:spcAft>
          <a:spcPct val="0"/>
        </a:spcAft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792099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936117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224153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2pPr>
      <a:lvl3pPr marL="288036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4pPr>
      <a:lvl5pPr marL="576072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5pPr>
      <a:lvl6pPr marL="720090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864108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08126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152144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>
            <a:extLst>
              <a:ext uri="{FF2B5EF4-FFF2-40B4-BE49-F238E27FC236}">
                <a16:creationId xmlns:a16="http://schemas.microsoft.com/office/drawing/2014/main" id="{7E747055-5649-DAB3-36A6-40221F65B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250" y="373063"/>
            <a:ext cx="27722513" cy="446246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EG" dirty="0">
              <a:highlight>
                <a:srgbClr val="0000FF"/>
              </a:highlight>
              <a:latin typeface="+mn-lt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5D018FB-D34F-CAF2-D9AE-A86446B0A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8813" y="649288"/>
            <a:ext cx="15862300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66240" rIns="90000" bIns="45000"/>
          <a:lstStyle>
            <a:lvl1pPr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LID4096" sz="9000"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Poster Title : font size 80-90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8804524-0279-AAEF-7324-03F8AE2E4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0375" y="2106613"/>
            <a:ext cx="13039725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904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6600" b="1" i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Authors: font size 60 – 70 bold</a:t>
            </a:r>
          </a:p>
        </p:txBody>
      </p:sp>
      <p:sp>
        <p:nvSpPr>
          <p:cNvPr id="4101" name="Rectangle 4">
            <a:extLst>
              <a:ext uri="{FF2B5EF4-FFF2-40B4-BE49-F238E27FC236}">
                <a16:creationId xmlns:a16="http://schemas.microsoft.com/office/drawing/2014/main" id="{80545AC5-8670-D5FE-E48B-7CD36656D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4025" y="3367088"/>
            <a:ext cx="10512425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904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5400" i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Affiliation: font size 54 – 60 italics</a:t>
            </a:r>
          </a:p>
        </p:txBody>
      </p:sp>
      <p:sp>
        <p:nvSpPr>
          <p:cNvPr id="4102" name="Rectangle 7">
            <a:extLst>
              <a:ext uri="{FF2B5EF4-FFF2-40B4-BE49-F238E27FC236}">
                <a16:creationId xmlns:a16="http://schemas.microsoft.com/office/drawing/2014/main" id="{1794B34C-B1D8-0A38-5772-D1AF41981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263" y="5761038"/>
            <a:ext cx="13388975" cy="11449050"/>
          </a:xfrm>
          <a:prstGeom prst="rect">
            <a:avLst/>
          </a:prstGeom>
          <a:solidFill>
            <a:srgbClr val="DCE6F2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3" name="Rectangle 8">
            <a:extLst>
              <a:ext uri="{FF2B5EF4-FFF2-40B4-BE49-F238E27FC236}">
                <a16:creationId xmlns:a16="http://schemas.microsoft.com/office/drawing/2014/main" id="{8CE6BFA1-2233-1091-92AF-DC83BB800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2163" y="5761038"/>
            <a:ext cx="13336587" cy="23761700"/>
          </a:xfrm>
          <a:prstGeom prst="rect">
            <a:avLst/>
          </a:prstGeom>
          <a:solidFill>
            <a:srgbClr val="DCE6F2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4" name="Rectangle 9">
            <a:extLst>
              <a:ext uri="{FF2B5EF4-FFF2-40B4-BE49-F238E27FC236}">
                <a16:creationId xmlns:a16="http://schemas.microsoft.com/office/drawing/2014/main" id="{2E933CD0-C730-631C-3AF2-59A4B67D8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3" y="17795875"/>
            <a:ext cx="13414375" cy="23761700"/>
          </a:xfrm>
          <a:prstGeom prst="rect">
            <a:avLst/>
          </a:prstGeom>
          <a:solidFill>
            <a:srgbClr val="DCE6F2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5" name="Rectangle 10">
            <a:extLst>
              <a:ext uri="{FF2B5EF4-FFF2-40B4-BE49-F238E27FC236}">
                <a16:creationId xmlns:a16="http://schemas.microsoft.com/office/drawing/2014/main" id="{29D321D9-2433-FECB-4482-668AB19E7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2163" y="30459363"/>
            <a:ext cx="13336587" cy="11096625"/>
          </a:xfrm>
          <a:prstGeom prst="rect">
            <a:avLst/>
          </a:prstGeom>
          <a:solidFill>
            <a:srgbClr val="DCE6F2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6" name="Rectangle 11">
            <a:extLst>
              <a:ext uri="{FF2B5EF4-FFF2-40B4-BE49-F238E27FC236}">
                <a16:creationId xmlns:a16="http://schemas.microsoft.com/office/drawing/2014/main" id="{87A219ED-1DDA-67DE-46E0-BEB2BCB2B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100" y="42268775"/>
            <a:ext cx="27551063" cy="7993063"/>
          </a:xfrm>
          <a:prstGeom prst="rect">
            <a:avLst/>
          </a:prstGeom>
          <a:solidFill>
            <a:srgbClr val="DCE6F2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5370" name="Rectangle 12">
            <a:extLst>
              <a:ext uri="{FF2B5EF4-FFF2-40B4-BE49-F238E27FC236}">
                <a16:creationId xmlns:a16="http://schemas.microsoft.com/office/drawing/2014/main" id="{8E553CC2-B73A-E367-1127-0DF4401F2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75" y="5761038"/>
            <a:ext cx="13331825" cy="120015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7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marL="741363" indent="-284163"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marL="1141413" indent="-227013"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marL="1598613" indent="-227013"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marL="2055813" indent="-227013"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30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02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74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46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fontAlgn="auto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GB" altLang="en-US" sz="720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5371" name="Rectangle 13">
            <a:extLst>
              <a:ext uri="{FF2B5EF4-FFF2-40B4-BE49-F238E27FC236}">
                <a16:creationId xmlns:a16="http://schemas.microsoft.com/office/drawing/2014/main" id="{DD69AE2E-3D58-7FCC-EB7B-49FE980B5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2163" y="5761038"/>
            <a:ext cx="13336587" cy="120015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7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marL="741363" indent="-284163"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marL="1141413" indent="-227013"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marL="1598613" indent="-227013"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marL="2055813" indent="-227013"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30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02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74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46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fontAlgn="auto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GB" altLang="en-US" sz="7200">
                <a:solidFill>
                  <a:srgbClr val="FFFFFF"/>
                </a:solidFill>
              </a:rPr>
              <a:t>Results</a:t>
            </a:r>
          </a:p>
        </p:txBody>
      </p:sp>
      <p:sp>
        <p:nvSpPr>
          <p:cNvPr id="15372" name="Rectangle 14">
            <a:extLst>
              <a:ext uri="{FF2B5EF4-FFF2-40B4-BE49-F238E27FC236}">
                <a16:creationId xmlns:a16="http://schemas.microsoft.com/office/drawing/2014/main" id="{C517B5FF-2245-9C34-D5B3-6142E42CB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613" y="17795875"/>
            <a:ext cx="13400087" cy="120015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7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marL="741363" indent="-284163"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marL="1141413" indent="-227013"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marL="1598613" indent="-227013"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marL="2055813" indent="-227013"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30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02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74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46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fontAlgn="auto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GB" altLang="en-US" sz="7200">
                <a:solidFill>
                  <a:srgbClr val="FFFFFF"/>
                </a:solidFill>
              </a:rPr>
              <a:t>Materials and Methods</a:t>
            </a:r>
          </a:p>
        </p:txBody>
      </p:sp>
      <p:sp>
        <p:nvSpPr>
          <p:cNvPr id="15373" name="Rectangle 15">
            <a:extLst>
              <a:ext uri="{FF2B5EF4-FFF2-40B4-BE49-F238E27FC236}">
                <a16:creationId xmlns:a16="http://schemas.microsoft.com/office/drawing/2014/main" id="{FCA93DA4-FE87-51C4-5104-7C1582020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7563" y="30459363"/>
            <a:ext cx="13311187" cy="120015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7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marL="741363" indent="-284163"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marL="1141413" indent="-227013"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marL="1598613" indent="-227013"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marL="2055813" indent="-227013"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30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02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74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46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fontAlgn="auto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GB" altLang="en-US" sz="7200" dirty="0">
                <a:solidFill>
                  <a:srgbClr val="FFFFFF"/>
                </a:solidFill>
              </a:rPr>
              <a:t>Conclusions</a:t>
            </a:r>
          </a:p>
        </p:txBody>
      </p:sp>
      <p:sp>
        <p:nvSpPr>
          <p:cNvPr id="15374" name="Rectangle 16">
            <a:extLst>
              <a:ext uri="{FF2B5EF4-FFF2-40B4-BE49-F238E27FC236}">
                <a16:creationId xmlns:a16="http://schemas.microsoft.com/office/drawing/2014/main" id="{E2B6910C-F9FB-77B5-2A03-80D0E718D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213" y="42268775"/>
            <a:ext cx="27560587" cy="120015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17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marL="741363" indent="-284163"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marL="1141413" indent="-227013"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marL="1598613" indent="-227013"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marL="2055813" indent="-227013"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30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02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74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46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fontAlgn="auto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GB" altLang="en-US" sz="7200">
                <a:solidFill>
                  <a:srgbClr val="FFFFFF"/>
                </a:solidFill>
              </a:rPr>
              <a:t>References</a:t>
            </a:r>
          </a:p>
        </p:txBody>
      </p:sp>
      <p:sp>
        <p:nvSpPr>
          <p:cNvPr id="4112" name="Rectangle 19">
            <a:extLst>
              <a:ext uri="{FF2B5EF4-FFF2-40B4-BE49-F238E27FC236}">
                <a16:creationId xmlns:a16="http://schemas.microsoft.com/office/drawing/2014/main" id="{54FED83E-6B19-4FE3-4A8D-B66A12244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2838" y="31972250"/>
            <a:ext cx="12641262" cy="92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5400">
                <a:solidFill>
                  <a:srgbClr val="000000"/>
                </a:solidFill>
                <a:ea typeface="Microsoft YaHei" panose="020B0503020204020204" pitchFamily="34" charset="-122"/>
              </a:rPr>
              <a:t>text</a:t>
            </a:r>
          </a:p>
        </p:txBody>
      </p:sp>
      <p:sp>
        <p:nvSpPr>
          <p:cNvPr id="4113" name="Rectangle 20">
            <a:extLst>
              <a:ext uri="{FF2B5EF4-FFF2-40B4-BE49-F238E27FC236}">
                <a16:creationId xmlns:a16="http://schemas.microsoft.com/office/drawing/2014/main" id="{9BBC12E9-FD75-5A41-D679-B89FDBE4A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75" y="43781663"/>
            <a:ext cx="12641263" cy="92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5400">
                <a:solidFill>
                  <a:srgbClr val="000000"/>
                </a:solidFill>
                <a:ea typeface="Microsoft YaHei" panose="020B0503020204020204" pitchFamily="34" charset="-122"/>
              </a:rPr>
              <a:t>text</a:t>
            </a:r>
          </a:p>
        </p:txBody>
      </p:sp>
      <p:sp>
        <p:nvSpPr>
          <p:cNvPr id="4114" name="Rectangle 21">
            <a:extLst>
              <a:ext uri="{FF2B5EF4-FFF2-40B4-BE49-F238E27FC236}">
                <a16:creationId xmlns:a16="http://schemas.microsoft.com/office/drawing/2014/main" id="{ADEF1BB8-C40B-0218-B93E-232355DBD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8375" y="7345363"/>
            <a:ext cx="12641263" cy="92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5400">
                <a:solidFill>
                  <a:srgbClr val="000000"/>
                </a:solidFill>
                <a:ea typeface="Microsoft YaHei" panose="020B0503020204020204" pitchFamily="34" charset="-122"/>
              </a:rPr>
              <a:t>text</a:t>
            </a:r>
          </a:p>
        </p:txBody>
      </p:sp>
      <p:sp>
        <p:nvSpPr>
          <p:cNvPr id="4115" name="Rectangle 22">
            <a:extLst>
              <a:ext uri="{FF2B5EF4-FFF2-40B4-BE49-F238E27FC236}">
                <a16:creationId xmlns:a16="http://schemas.microsoft.com/office/drawing/2014/main" id="{66C765D2-1F27-25FA-04D2-E95A4521D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400" y="7223125"/>
            <a:ext cx="12641263" cy="92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5400">
                <a:solidFill>
                  <a:srgbClr val="000000"/>
                </a:solidFill>
                <a:ea typeface="Microsoft YaHei" panose="020B0503020204020204" pitchFamily="34" charset="-122"/>
              </a:rPr>
              <a:t>text</a:t>
            </a:r>
          </a:p>
        </p:txBody>
      </p:sp>
      <p:sp>
        <p:nvSpPr>
          <p:cNvPr id="4116" name="TextBox 1">
            <a:extLst>
              <a:ext uri="{FF2B5EF4-FFF2-40B4-BE49-F238E27FC236}">
                <a16:creationId xmlns:a16="http://schemas.microsoft.com/office/drawing/2014/main" id="{8C3E9936-1E3D-3E6C-CF8A-CAC9F6072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74938" y="11444288"/>
            <a:ext cx="12136437" cy="9941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28749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8749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8749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8749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8749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4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4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4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4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endParaRPr lang="en-US" altLang="LID4096" sz="40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eaLnBrk="1" hangingPunct="1"/>
            <a:endParaRPr lang="en-US" altLang="LID4096" sz="40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eaLnBrk="1" hangingPunct="1"/>
            <a:r>
              <a:rPr lang="en-US" altLang="LID4096" sz="4000" dirty="0">
                <a:solidFill>
                  <a:srgbClr val="000000"/>
                </a:solidFill>
                <a:cs typeface="Arial" panose="020B0604020202020204" pitchFamily="34" charset="0"/>
              </a:rPr>
              <a:t>- Add text, pictures, tables or charts, if applicable. Font size for tables or text 40 – 50 / Pictures resolution 300 dpi</a:t>
            </a:r>
          </a:p>
          <a:p>
            <a:pPr algn="just" eaLnBrk="1" hangingPunct="1"/>
            <a:endParaRPr lang="en-US" altLang="LID4096" sz="40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eaLnBrk="1" hangingPunct="1"/>
            <a:r>
              <a:rPr lang="en-US" altLang="LID4096" sz="4000" dirty="0">
                <a:solidFill>
                  <a:srgbClr val="000000"/>
                </a:solidFill>
                <a:cs typeface="Arial" panose="020B0604020202020204" pitchFamily="34" charset="0"/>
              </a:rPr>
              <a:t>- Font size should be a minimum of 32 points. This sample text is 40 points.</a:t>
            </a:r>
          </a:p>
          <a:p>
            <a:pPr algn="just" eaLnBrk="1" hangingPunct="1"/>
            <a:endParaRPr lang="en-US" altLang="LID4096" sz="4000" dirty="0">
              <a:solidFill>
                <a:srgbClr val="000000"/>
              </a:solidFill>
            </a:endParaRPr>
          </a:p>
          <a:p>
            <a:pPr algn="just" eaLnBrk="1" hangingPunct="1"/>
            <a:r>
              <a:rPr lang="en-US" altLang="LID4096" sz="4000" dirty="0">
                <a:solidFill>
                  <a:srgbClr val="000000"/>
                </a:solidFill>
                <a:cs typeface="Arial" panose="020B0604020202020204" pitchFamily="34" charset="0"/>
              </a:rPr>
              <a:t>-For any section, the font size is relative. If inserted text does not fill the current section, then font size must be increased.</a:t>
            </a:r>
          </a:p>
          <a:p>
            <a:pPr algn="just" eaLnBrk="1" hangingPunct="1"/>
            <a:r>
              <a:rPr lang="en-US" altLang="LID4096" sz="4000" dirty="0">
                <a:solidFill>
                  <a:srgbClr val="000000"/>
                </a:solidFill>
                <a:cs typeface="Arial" panose="020B0604020202020204" pitchFamily="34" charset="0"/>
              </a:rPr>
              <a:t>-The layout, number of sections and titles could be modified.  </a:t>
            </a:r>
          </a:p>
          <a:p>
            <a:pPr algn="just" eaLnBrk="1" hangingPunct="1"/>
            <a:endParaRPr lang="en-GB" altLang="LID4096" sz="4000" dirty="0">
              <a:solidFill>
                <a:srgbClr val="000000"/>
              </a:solidFill>
            </a:endParaRPr>
          </a:p>
          <a:p>
            <a:pPr algn="just" eaLnBrk="1" hangingPunct="1"/>
            <a:r>
              <a:rPr lang="en-GB" altLang="LID4096" sz="4000" dirty="0">
                <a:solidFill>
                  <a:srgbClr val="000000"/>
                </a:solidFill>
              </a:rPr>
              <a:t>- Export your document as </a:t>
            </a:r>
            <a:r>
              <a:rPr lang="en-GB" altLang="LID4096" sz="4000" b="1" u="sng" dirty="0">
                <a:solidFill>
                  <a:srgbClr val="000000"/>
                </a:solidFill>
              </a:rPr>
              <a:t>PDF</a:t>
            </a:r>
            <a:r>
              <a:rPr lang="en-GB" altLang="LID4096" sz="4000" dirty="0">
                <a:solidFill>
                  <a:srgbClr val="000000"/>
                </a:solidFill>
              </a:rPr>
              <a:t> file if possible.</a:t>
            </a:r>
          </a:p>
          <a:p>
            <a:pPr algn="just" eaLnBrk="1" hangingPunct="1"/>
            <a:endParaRPr lang="en-US" altLang="LID4096" sz="4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pic>
        <p:nvPicPr>
          <p:cNvPr id="4117" name="Picture 4" descr="A close-up of a logo&#10;&#10;Description automatically generated">
            <a:extLst>
              <a:ext uri="{FF2B5EF4-FFF2-40B4-BE49-F238E27FC236}">
                <a16:creationId xmlns:a16="http://schemas.microsoft.com/office/drawing/2014/main" id="{FD445ABC-6525-89DE-6A22-399821A477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" y="1563688"/>
            <a:ext cx="4437063" cy="199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25C0069-ED35-1E01-EB9E-F219411B1815}"/>
              </a:ext>
            </a:extLst>
          </p:cNvPr>
          <p:cNvSpPr/>
          <p:nvPr/>
        </p:nvSpPr>
        <p:spPr>
          <a:xfrm>
            <a:off x="13495338" y="24655463"/>
            <a:ext cx="1828800" cy="1828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119" name="TextBox 8">
            <a:extLst>
              <a:ext uri="{FF2B5EF4-FFF2-40B4-BE49-F238E27FC236}">
                <a16:creationId xmlns:a16="http://schemas.microsoft.com/office/drawing/2014/main" id="{12362153-26B8-4D93-138B-77BFA5C388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98100" y="750888"/>
            <a:ext cx="33131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4800"/>
              <a:t>Poster #No.</a:t>
            </a:r>
            <a:endParaRPr lang="en-GB" altLang="en-US" sz="4800"/>
          </a:p>
        </p:txBody>
      </p:sp>
      <p:grpSp>
        <p:nvGrpSpPr>
          <p:cNvPr id="4120" name="Group 12">
            <a:extLst>
              <a:ext uri="{FF2B5EF4-FFF2-40B4-BE49-F238E27FC236}">
                <a16:creationId xmlns:a16="http://schemas.microsoft.com/office/drawing/2014/main" id="{11F77472-DC65-150E-3C7A-C8A0B69A11EB}"/>
              </a:ext>
            </a:extLst>
          </p:cNvPr>
          <p:cNvGrpSpPr>
            <a:grpSpLocks/>
          </p:cNvGrpSpPr>
          <p:nvPr/>
        </p:nvGrpSpPr>
        <p:grpSpPr bwMode="auto">
          <a:xfrm>
            <a:off x="22971125" y="1657350"/>
            <a:ext cx="3005138" cy="2652713"/>
            <a:chOff x="22970378" y="1656856"/>
            <a:chExt cx="3005828" cy="2652712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9D412D2D-0A98-134C-024E-B76CC880298A}"/>
                </a:ext>
              </a:extLst>
            </p:cNvPr>
            <p:cNvSpPr/>
            <p:nvPr/>
          </p:nvSpPr>
          <p:spPr>
            <a:xfrm>
              <a:off x="22970378" y="1656856"/>
              <a:ext cx="2764473" cy="265271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25" name="TextBox 9">
              <a:extLst>
                <a:ext uri="{FF2B5EF4-FFF2-40B4-BE49-F238E27FC236}">
                  <a16:creationId xmlns:a16="http://schemas.microsoft.com/office/drawing/2014/main" id="{5D1CDB73-228B-C95A-2453-9E7183D73C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12499" y="1813392"/>
              <a:ext cx="2763707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altLang="en-US" sz="4000"/>
                <a:t>Affiliation logo if applicable</a:t>
              </a:r>
              <a:endParaRPr lang="en-GB" altLang="en-US" sz="4000"/>
            </a:p>
          </p:txBody>
        </p:sp>
      </p:grpSp>
      <p:grpSp>
        <p:nvGrpSpPr>
          <p:cNvPr id="4121" name="Group 13">
            <a:extLst>
              <a:ext uri="{FF2B5EF4-FFF2-40B4-BE49-F238E27FC236}">
                <a16:creationId xmlns:a16="http://schemas.microsoft.com/office/drawing/2014/main" id="{C4E54D58-FB87-80E3-76FE-080715F5A1EC}"/>
              </a:ext>
            </a:extLst>
          </p:cNvPr>
          <p:cNvGrpSpPr>
            <a:grpSpLocks/>
          </p:cNvGrpSpPr>
          <p:nvPr/>
        </p:nvGrpSpPr>
        <p:grpSpPr bwMode="auto">
          <a:xfrm>
            <a:off x="25874663" y="862013"/>
            <a:ext cx="2184400" cy="3484562"/>
            <a:chOff x="25874607" y="862093"/>
            <a:chExt cx="2183663" cy="3484402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CADCD39E-0782-0D4E-2E5A-2F402C5701D8}"/>
                </a:ext>
              </a:extLst>
            </p:cNvPr>
            <p:cNvSpPr/>
            <p:nvPr/>
          </p:nvSpPr>
          <p:spPr>
            <a:xfrm>
              <a:off x="25874607" y="862093"/>
              <a:ext cx="2120184" cy="348440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23" name="TextBox 11">
              <a:extLst>
                <a:ext uri="{FF2B5EF4-FFF2-40B4-BE49-F238E27FC236}">
                  <a16:creationId xmlns:a16="http://schemas.microsoft.com/office/drawing/2014/main" id="{82D8AADD-5BEC-0E0C-3D6C-34F72465D6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25937313" y="1439800"/>
              <a:ext cx="2120957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altLang="en-US" sz="4000"/>
                <a:t>Personal photo</a:t>
              </a:r>
              <a:endParaRPr lang="en-GB" altLang="en-US" sz="400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2013 - 2022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5E21A34A71D9149BD03194F57EF5CE7" ma:contentTypeVersion="1" ma:contentTypeDescription="Upload an image." ma:contentTypeScope="" ma:versionID="583b5c7ce2a9826190a7660fc4df7f9a">
  <xsd:schema xmlns:xsd="http://www.w3.org/2001/XMLSchema" xmlns:xs="http://www.w3.org/2001/XMLSchema" xmlns:p="http://schemas.microsoft.com/office/2006/metadata/properties" xmlns:ns1="http://schemas.microsoft.com/sharepoint/v3" xmlns:ns2="9084028F-7DC7-42C4-A5A1-415877546C4E" xmlns:ns3="http://schemas.microsoft.com/sharepoint/v3/fields" targetNamespace="http://schemas.microsoft.com/office/2006/metadata/properties" ma:root="true" ma:fieldsID="1d664e8686b26368e1a15de8bd2f2598" ns1:_="" ns2:_="" ns3:_="">
    <xsd:import namespace="http://schemas.microsoft.com/sharepoint/v3"/>
    <xsd:import namespace="9084028F-7DC7-42C4-A5A1-415877546C4E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84028F-7DC7-42C4-A5A1-415877546C4E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FC2B2ED6-DC31-45A8-9ABE-6DC0130B3006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9084028F-7DC7-42C4-A5A1-415877546C4E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E0161A93-3C39-42DC-BDC0-252E4DB4C2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1B6271-88C7-4F97-B03D-28F1F09724A6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</TotalTime>
  <Words>171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samah sayed mehanny</cp:lastModifiedBy>
  <cp:revision>12</cp:revision>
  <cp:lastPrinted>1601-01-01T00:00:00Z</cp:lastPrinted>
  <dcterms:created xsi:type="dcterms:W3CDTF">1601-01-01T00:00:00Z</dcterms:created>
  <dcterms:modified xsi:type="dcterms:W3CDTF">2023-08-31T10:57:24Z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ic_System_Copyright">
    <vt:lpwstr/>
  </property>
</Properties>
</file>